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BBBD4-9C48-41BA-B7E8-18E3016F19B8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Критерии готовности образовательной организации, реализующей программы дошкольного образования,  к  введению ФГОС ДО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77612"/>
          <a:ext cx="8435280" cy="6307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217"/>
                <a:gridCol w="6358063"/>
              </a:tblGrid>
              <a:tr h="880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Calibri"/>
                        </a:rPr>
                        <a:t>Критерии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Calibri"/>
                        </a:rPr>
                        <a:t>Показатели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8510">
                <a:tc row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Calibri"/>
                        </a:rPr>
                        <a:t>1.Формирование нормативной </a:t>
                      </a:r>
                      <a:r>
                        <a:rPr lang="ru-RU" sz="1800" b="1" dirty="0" smtClean="0">
                          <a:latin typeface="Calibri"/>
                          <a:ea typeface="Calibri"/>
                          <a:cs typeface="Calibri"/>
                        </a:rPr>
                        <a:t>базы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1.1 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 Разработан  и утвержден план-график введения ФГОС ДО  в образовательной организации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942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1.2.Разработаны, утверждены и  доведены до всех заинтересованных лиц локальные акты, регламентирующие введение ФГОС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1.5. Внесены изменения в Программу развития ДОО в соответствии с ФГОС ДО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17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1.6.Цели, задачи, содержание образовательной деятельности приведены в соответствие с ФГОС ДО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7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1.7. Разработана с учетом примерной  ООП   основная образовательная программа  образовательной организации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1.8. Определен перечень  парциальных программ и методической литературы, лежащей в основе части ООП, формируемой участниками образовательных отношений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9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1.9.Получена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лицензия на реализацию дополнительных образовательных программ и предоставление дополнительных образовательных услуг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260648"/>
          <a:ext cx="8229600" cy="6454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24"/>
                <a:gridCol w="5698976"/>
              </a:tblGrid>
              <a:tr h="6462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Calibri"/>
                        </a:rPr>
                        <a:t>Критерии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Calibri"/>
                        </a:rPr>
                        <a:t>Показатели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6998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Calibri"/>
                        </a:rPr>
                        <a:t>2.  Создание финансово-экономического обеспечения введения ФГОС дошкольного образования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2.1. Разработаны  локальные акты, регламентирующие установление заработной </a:t>
                      </a:r>
                      <a:r>
                        <a:rPr lang="ru-RU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Calibri"/>
                        </a:rPr>
                        <a:t>платы 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работников ДОО, в том числе стимулирующих надбавок и доплат, порядка и размеров премирования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2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Calibri"/>
                        </a:rPr>
                        <a:t>2.2. Заключены дополнительные  соглашения к трудовому договору с педагогическими работниками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6242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Calibri"/>
                          <a:ea typeface="Calibri"/>
                          <a:cs typeface="Calibri"/>
                        </a:rPr>
                        <a:t>3. Создание организационного обеспечения введения ФГОС дошкольного образования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Times New Roman"/>
                          <a:cs typeface="Calibri"/>
                        </a:rPr>
                        <a:t>3.1.Создана рабочая группа в ДОО по введению ФГОС ДО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62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Calibri"/>
                        </a:rPr>
                        <a:t>3.2.Организована  работа с родителями по разъяснению ФГОС ДО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2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Calibri"/>
                        </a:rPr>
                        <a:t>3.3. Определена модель организации образовательного процесса, обеспечивающая реализацию ФГОС ДО (ст. 64 ФЗ Об образовании а РФ)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2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3.4.  Разработана система психолого-педагогических условий реализации ООП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Calibri"/>
                        </a:rPr>
                        <a:t> (п.3.1. ФГОС ДО)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2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3.5. Организовано внутри- и меж- ведомственное взаимодействие по вопросам введения ФГОС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60650"/>
          <a:ext cx="8229600" cy="6701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8576"/>
                <a:gridCol w="6131024"/>
              </a:tblGrid>
              <a:tr h="636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Times New Roman"/>
                          <a:cs typeface="Calibri"/>
                        </a:rPr>
                        <a:t>Критерии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Calibri"/>
                        </a:rPr>
                        <a:t>Показатели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6036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Calibri"/>
                          <a:ea typeface="Times New Roman"/>
                          <a:cs typeface="Calibri"/>
                        </a:rPr>
                        <a:t>4.Создание кадрового обеспечения введения ФГОС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4.1.Создана система методической работы, обеспечивающая сопровождение введения ФГОС ДО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01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4.2.Созданы условия для участия педагогических работников в учебно-методических объединениях системы образования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7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4.3.Определены наставники для молодых специалистов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61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4.4.Скорректирован  и реализуется план-график повышения квалификации педагогических и руководящих работников образовательной организации  в связи с введением ФГОС  ДО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4.5.Разработан (скорректирован) план  методических семинаров с ориентацией на проблемы введения ФГОС дошкольного образования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21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4. 6.Должностные инструкции работников приведены в соответствие с требованиями ФГОС и 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тарифно-квалификационными характеристиками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800" dirty="0" smtClean="0">
                          <a:latin typeface="Calibri"/>
                          <a:ea typeface="Times New Roman"/>
                          <a:cs typeface="Calibri"/>
                        </a:rPr>
                        <a:t>(ЕКС , у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твержден приказом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Минздравсоцразвития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России от 26 августа 2010 г. № 761н, зарегистрирован в Минюсте России 6 октября 2010 г., регистрационный номер 18638).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8640"/>
          <a:ext cx="8229600" cy="6399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6648"/>
                <a:gridCol w="5482952"/>
              </a:tblGrid>
              <a:tr h="759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Calibri"/>
                        </a:rPr>
                        <a:t>Критерии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Calibri"/>
                          <a:ea typeface="Calibri"/>
                          <a:cs typeface="Calibri"/>
                        </a:rPr>
                        <a:t>Показатели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2054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Calibri"/>
                          <a:ea typeface="Times New Roman"/>
                          <a:cs typeface="Calibri"/>
                        </a:rPr>
                        <a:t>5. Создание материально-технического обеспечения введения ФГОС дошкольного образования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Calibri"/>
                        </a:rPr>
                        <a:t>5.1.Осуществлено  материально-техническое обеспечение образовательной деятельности,  помещения оборудованы в соответствии  с требованиями  ФГОС ДО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29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latin typeface="Calibri"/>
                          <a:ea typeface="Times New Roman"/>
                          <a:cs typeface="Times New Roman"/>
                        </a:rPr>
                        <a:t>5.2.Образовательное пространство оснащено содержательно-насыщенными средствами (в том числе техническими) и материалами обучения и воспитания в соответствии с ФГОС ДО</a:t>
                      </a:r>
                    </a:p>
                  </a:txBody>
                  <a:tcPr marL="68580" marR="68580" marT="0" marB="0"/>
                </a:tc>
              </a:tr>
              <a:tr h="1029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5.3.Организована трансформируемая, полифункциональная, вариативная, доступная и безопасная образовательная предметно-пространственная среда</a:t>
                      </a:r>
                    </a:p>
                  </a:txBody>
                  <a:tcPr marL="68580" marR="68580" marT="0" marB="0"/>
                </a:tc>
              </a:tr>
              <a:tr h="129205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Calibri"/>
                          <a:ea typeface="Times New Roman"/>
                          <a:cs typeface="Calibri"/>
                        </a:rPr>
                        <a:t>6. Создание информационного обеспечения введения ФГОС дошкольного образования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Calibri"/>
                        </a:rPr>
                        <a:t>6.1.Обеспечена открытость и доступность информации об  образовательных услугах  организации дошкольного образования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13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6.2.Создан официальный сайта образовательной организации в сети "Интернет".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200" b="1" dirty="0" smtClean="0"/>
              <a:t>Последовательность и содержание действий образовательной организации, реализующей образовательные программы дошкольного образования по введению ФГОС ДО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9715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 Формирование </a:t>
            </a:r>
            <a:r>
              <a:rPr lang="ru-RU" dirty="0" smtClean="0"/>
              <a:t>рабочей </a:t>
            </a:r>
            <a:r>
              <a:rPr lang="ru-RU" dirty="0"/>
              <a:t>группы </a:t>
            </a:r>
            <a:r>
              <a:rPr lang="ru-RU" dirty="0" smtClean="0"/>
              <a:t>по </a:t>
            </a:r>
            <a:r>
              <a:rPr lang="ru-RU" dirty="0"/>
              <a:t>введению ФГОС </a:t>
            </a:r>
            <a:r>
              <a:rPr lang="ru-RU" dirty="0" smtClean="0"/>
              <a:t>ДО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2. Определение функций  и распределение обязанностей членов рабочей группы (подготовка локального акта)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 smtClean="0"/>
              <a:t>3. </a:t>
            </a:r>
            <a:r>
              <a:rPr lang="ru-RU" dirty="0"/>
              <a:t>Определение необходимых изменений в содержании и организации образовательной деятельности в Д</a:t>
            </a:r>
            <a:r>
              <a:rPr lang="ru-RU" dirty="0" smtClean="0"/>
              <a:t>ОО в </a:t>
            </a:r>
            <a:r>
              <a:rPr lang="ru-RU" dirty="0"/>
              <a:t>соответствии с требованиями ФГОС </a:t>
            </a:r>
            <a:r>
              <a:rPr lang="ru-RU" dirty="0" smtClean="0"/>
              <a:t>ДО и приказа </a:t>
            </a:r>
            <a:r>
              <a:rPr lang="ru-RU" b="1" dirty="0" err="1" smtClean="0">
                <a:solidFill>
                  <a:srgbClr val="C00000"/>
                </a:solidFill>
              </a:rPr>
              <a:t>Минобрнауки</a:t>
            </a:r>
            <a:r>
              <a:rPr lang="ru-RU" b="1" dirty="0" smtClean="0">
                <a:solidFill>
                  <a:srgbClr val="C00000"/>
                </a:solidFill>
              </a:rPr>
              <a:t> России от 30.08.2013 N 1014 </a:t>
            </a:r>
            <a:endParaRPr lang="ru-RU" dirty="0"/>
          </a:p>
          <a:p>
            <a:r>
              <a:rPr lang="ru-RU" dirty="0" smtClean="0">
                <a:solidFill>
                  <a:srgbClr val="C00000"/>
                </a:solidFill>
              </a:rPr>
              <a:t>4. Разработка дорожной карты по </a:t>
            </a:r>
            <a:r>
              <a:rPr lang="ru-RU" dirty="0">
                <a:solidFill>
                  <a:srgbClr val="C00000"/>
                </a:solidFill>
              </a:rPr>
              <a:t>переходу на ФГОС </a:t>
            </a:r>
            <a:r>
              <a:rPr lang="ru-RU" dirty="0" smtClean="0">
                <a:solidFill>
                  <a:srgbClr val="C00000"/>
                </a:solidFill>
              </a:rPr>
              <a:t>ДО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 smtClean="0"/>
              <a:t>5. </a:t>
            </a:r>
            <a:r>
              <a:rPr lang="ru-RU" dirty="0"/>
              <a:t>Разработка и утверждение </a:t>
            </a:r>
            <a:r>
              <a:rPr lang="ru-RU" dirty="0" smtClean="0"/>
              <a:t>образовательной </a:t>
            </a:r>
            <a:r>
              <a:rPr lang="ru-RU" dirty="0"/>
              <a:t>программы дошкольного образования в соответствии с требованиями ФГОС ДО и с </a:t>
            </a:r>
            <a:r>
              <a:rPr lang="ru-RU" dirty="0" smtClean="0"/>
              <a:t>учетом ПООП</a:t>
            </a:r>
            <a:endParaRPr lang="ru-RU" dirty="0"/>
          </a:p>
          <a:p>
            <a:r>
              <a:rPr lang="ru-RU" dirty="0" smtClean="0">
                <a:solidFill>
                  <a:srgbClr val="C00000"/>
                </a:solidFill>
              </a:rPr>
              <a:t>6. </a:t>
            </a:r>
            <a:r>
              <a:rPr lang="ru-RU" dirty="0">
                <a:solidFill>
                  <a:srgbClr val="C00000"/>
                </a:solidFill>
              </a:rPr>
              <a:t>Разработка оптимальной модели организации образовательного процесса, обеспечивающего организацию предметно-пространственной развивающей образовательной среды, характер взаимодействия воспитанников со взрослыми и другими детьми, систему отношений ребенка к миру, другим людям, к самому себе в соответствии с ФГОС </a:t>
            </a:r>
            <a:r>
              <a:rPr lang="ru-RU" dirty="0" smtClean="0">
                <a:solidFill>
                  <a:srgbClr val="C00000"/>
                </a:solidFill>
              </a:rPr>
              <a:t>ДО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Опыт Москвы 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7. Осуществление организационно-методического сопровождения внедрения в практику ФГОС ДО и реализации оптимальной модели организации образовательного процесса в соответствии с ФГОС ДО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8. Обеспечение психолого-педагогической поддержки семьи и повышение компетентности родителей в вопросах развития и образования, охраны и укрепления здоровья детей</a:t>
            </a:r>
          </a:p>
          <a:p>
            <a:r>
              <a:rPr lang="ru-RU" dirty="0" smtClean="0"/>
              <a:t>9. Создание психолого-педагогических, кадровых, материально-технических и финансовых условий реализации основной образовательной программы дошкольного образования в соответствии с требованиями ФГОС ДО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10. Оснащение образовательного пространства содержательно-насыщенными средствами (в том числе техническими) и материалами обучения и воспитания в соответствии с ФГОС ДО</a:t>
            </a:r>
          </a:p>
          <a:p>
            <a:r>
              <a:rPr lang="ru-RU" dirty="0" smtClean="0"/>
              <a:t>11. Организация трансформируемой, полифункциональной, вариативной, доступной и безопасной образовательной среды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12. Анализ и объективная оценка соответствия образовательной деятельности ОО на уровне дошкольного образования требованиям ФГОС ДО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678</Words>
  <Application>Microsoft Office PowerPoint</Application>
  <PresentationFormat>Экран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Критерии готовности образовательной организации, реализующей программы дошкольного образования,  к  введению ФГОС ДО </vt:lpstr>
      <vt:lpstr>Презентация PowerPoint</vt:lpstr>
      <vt:lpstr>Презентация PowerPoint</vt:lpstr>
      <vt:lpstr>Презентация PowerPoint</vt:lpstr>
      <vt:lpstr>Презентация PowerPoint</vt:lpstr>
      <vt:lpstr> Последовательность и содержание действий образовательной организации, реализующей образовательные программы дошкольного образования по введению ФГОС ДО  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Критерии готовности образовательной организации, реализующей программы дошкольного образования,  к  введению ФГОС ДО</dc:title>
  <dc:creator>Феденко</dc:creator>
  <cp:lastModifiedBy>Любовь</cp:lastModifiedBy>
  <cp:revision>18</cp:revision>
  <dcterms:created xsi:type="dcterms:W3CDTF">2014-02-24T18:13:45Z</dcterms:created>
  <dcterms:modified xsi:type="dcterms:W3CDTF">2015-08-19T08:57:57Z</dcterms:modified>
</cp:coreProperties>
</file>